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9" r:id="rId4"/>
    <p:sldMasterId id="2147483690" r:id="rId5"/>
  </p:sldMasterIdLst>
  <p:notesMasterIdLst>
    <p:notesMasterId r:id="rId15"/>
  </p:notesMasterIdLst>
  <p:handoutMasterIdLst>
    <p:handoutMasterId r:id="rId16"/>
  </p:handoutMasterIdLst>
  <p:sldIdLst>
    <p:sldId id="266" r:id="rId6"/>
    <p:sldId id="275" r:id="rId7"/>
    <p:sldId id="268" r:id="rId8"/>
    <p:sldId id="281" r:id="rId9"/>
    <p:sldId id="280" r:id="rId10"/>
    <p:sldId id="279" r:id="rId11"/>
    <p:sldId id="282" r:id="rId12"/>
    <p:sldId id="28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3061"/>
    <a:srgbClr val="382140"/>
    <a:srgbClr val="FFDD00"/>
    <a:srgbClr val="4D1F6F"/>
    <a:srgbClr val="321448"/>
    <a:srgbClr val="61288B"/>
    <a:srgbClr val="67686B"/>
    <a:srgbClr val="B77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BBCC0-8E23-4F88-98EE-919FC6EB19A3}" v="1" dt="2023-12-06T20:02:23.071"/>
    <p1510:client id="{A4BC2084-6754-408D-8A5E-9A0FC2EDB7A7}" v="40" dt="2023-11-20T21:49:52.306"/>
    <p1510:client id="{BF257D85-7B19-4993-BE6D-9CED19369701}" v="2" dt="2023-11-13T13:42:49.589"/>
    <p1510:client id="{FA063A77-15C1-48E1-9680-9316D04AD9E4}" v="18" dt="2023-11-13T16:57:14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ger, Sandra" userId="S::sunger@wcupa.edu::7cbbb78b-1c15-4cc6-a2f2-690c0ee129cc" providerId="AD" clId="Web-{231BBCC0-8E23-4F88-98EE-919FC6EB19A3}"/>
    <pc:docChg chg="modSld">
      <pc:chgData name="Unger, Sandra" userId="S::sunger@wcupa.edu::7cbbb78b-1c15-4cc6-a2f2-690c0ee129cc" providerId="AD" clId="Web-{231BBCC0-8E23-4F88-98EE-919FC6EB19A3}" dt="2023-12-06T20:02:23.071" v="0" actId="20577"/>
      <pc:docMkLst>
        <pc:docMk/>
      </pc:docMkLst>
      <pc:sldChg chg="modSp">
        <pc:chgData name="Unger, Sandra" userId="S::sunger@wcupa.edu::7cbbb78b-1c15-4cc6-a2f2-690c0ee129cc" providerId="AD" clId="Web-{231BBCC0-8E23-4F88-98EE-919FC6EB19A3}" dt="2023-12-06T20:02:23.071" v="0" actId="20577"/>
        <pc:sldMkLst>
          <pc:docMk/>
          <pc:sldMk cId="3055612486" sldId="283"/>
        </pc:sldMkLst>
        <pc:spChg chg="mod">
          <ac:chgData name="Unger, Sandra" userId="S::sunger@wcupa.edu::7cbbb78b-1c15-4cc6-a2f2-690c0ee129cc" providerId="AD" clId="Web-{231BBCC0-8E23-4F88-98EE-919FC6EB19A3}" dt="2023-12-06T20:02:23.071" v="0" actId="20577"/>
          <ac:spMkLst>
            <pc:docMk/>
            <pc:sldMk cId="3055612486" sldId="283"/>
            <ac:spMk id="5" creationId="{2D185CA6-8D8A-0A23-3F53-0C6DF3297E64}"/>
          </ac:spMkLst>
        </pc:spChg>
      </pc:sldChg>
    </pc:docChg>
  </pc:docChgLst>
  <pc:docChgLst>
    <pc:chgData name="Unger, Sandra" userId="S::sunger@wcupa.edu::7cbbb78b-1c15-4cc6-a2f2-690c0ee129cc" providerId="AD" clId="Web-{A4BC2084-6754-408D-8A5E-9A0FC2EDB7A7}"/>
    <pc:docChg chg="addSld modSld">
      <pc:chgData name="Unger, Sandra" userId="S::sunger@wcupa.edu::7cbbb78b-1c15-4cc6-a2f2-690c0ee129cc" providerId="AD" clId="Web-{A4BC2084-6754-408D-8A5E-9A0FC2EDB7A7}" dt="2023-11-20T21:49:52.306" v="35" actId="1076"/>
      <pc:docMkLst>
        <pc:docMk/>
      </pc:docMkLst>
      <pc:sldChg chg="modSp">
        <pc:chgData name="Unger, Sandra" userId="S::sunger@wcupa.edu::7cbbb78b-1c15-4cc6-a2f2-690c0ee129cc" providerId="AD" clId="Web-{A4BC2084-6754-408D-8A5E-9A0FC2EDB7A7}" dt="2023-11-20T21:45:11.968" v="2" actId="20577"/>
        <pc:sldMkLst>
          <pc:docMk/>
          <pc:sldMk cId="409753006" sldId="266"/>
        </pc:sldMkLst>
        <pc:spChg chg="mod">
          <ac:chgData name="Unger, Sandra" userId="S::sunger@wcupa.edu::7cbbb78b-1c15-4cc6-a2f2-690c0ee129cc" providerId="AD" clId="Web-{A4BC2084-6754-408D-8A5E-9A0FC2EDB7A7}" dt="2023-11-20T21:45:11.968" v="2" actId="20577"/>
          <ac:spMkLst>
            <pc:docMk/>
            <pc:sldMk cId="409753006" sldId="266"/>
            <ac:spMk id="6" creationId="{62151AFE-8036-4D50-A12F-9F9AC05C5307}"/>
          </ac:spMkLst>
        </pc:spChg>
      </pc:sldChg>
      <pc:sldChg chg="addSp delSp modSp">
        <pc:chgData name="Unger, Sandra" userId="S::sunger@wcupa.edu::7cbbb78b-1c15-4cc6-a2f2-690c0ee129cc" providerId="AD" clId="Web-{A4BC2084-6754-408D-8A5E-9A0FC2EDB7A7}" dt="2023-11-20T21:47:42.255" v="13" actId="1076"/>
        <pc:sldMkLst>
          <pc:docMk/>
          <pc:sldMk cId="3605647014" sldId="282"/>
        </pc:sldMkLst>
        <pc:picChg chg="add del mod">
          <ac:chgData name="Unger, Sandra" userId="S::sunger@wcupa.edu::7cbbb78b-1c15-4cc6-a2f2-690c0ee129cc" providerId="AD" clId="Web-{A4BC2084-6754-408D-8A5E-9A0FC2EDB7A7}" dt="2023-11-20T21:46:35.127" v="8"/>
          <ac:picMkLst>
            <pc:docMk/>
            <pc:sldMk cId="3605647014" sldId="282"/>
            <ac:picMk id="2" creationId="{9A293223-6B27-EABA-3032-371A7AC841C0}"/>
          </ac:picMkLst>
        </pc:picChg>
        <pc:picChg chg="add mod">
          <ac:chgData name="Unger, Sandra" userId="S::sunger@wcupa.edu::7cbbb78b-1c15-4cc6-a2f2-690c0ee129cc" providerId="AD" clId="Web-{A4BC2084-6754-408D-8A5E-9A0FC2EDB7A7}" dt="2023-11-20T21:47:42.255" v="13" actId="1076"/>
          <ac:picMkLst>
            <pc:docMk/>
            <pc:sldMk cId="3605647014" sldId="282"/>
            <ac:picMk id="4" creationId="{A1137BD9-0D44-0981-8D3A-3D45E0CCC1A0}"/>
          </ac:picMkLst>
        </pc:picChg>
        <pc:picChg chg="del">
          <ac:chgData name="Unger, Sandra" userId="S::sunger@wcupa.edu::7cbbb78b-1c15-4cc6-a2f2-690c0ee129cc" providerId="AD" clId="Web-{A4BC2084-6754-408D-8A5E-9A0FC2EDB7A7}" dt="2023-11-20T21:45:42.376" v="3"/>
          <ac:picMkLst>
            <pc:docMk/>
            <pc:sldMk cId="3605647014" sldId="282"/>
            <ac:picMk id="7" creationId="{0D29DD7C-65F7-ED6B-21D8-590CE6EDEB79}"/>
          </ac:picMkLst>
        </pc:picChg>
      </pc:sldChg>
      <pc:sldChg chg="addSp delSp modSp add replId">
        <pc:chgData name="Unger, Sandra" userId="S::sunger@wcupa.edu::7cbbb78b-1c15-4cc6-a2f2-690c0ee129cc" providerId="AD" clId="Web-{A4BC2084-6754-408D-8A5E-9A0FC2EDB7A7}" dt="2023-11-20T21:49:52.306" v="35" actId="1076"/>
        <pc:sldMkLst>
          <pc:docMk/>
          <pc:sldMk cId="3055612486" sldId="283"/>
        </pc:sldMkLst>
        <pc:spChg chg="mod">
          <ac:chgData name="Unger, Sandra" userId="S::sunger@wcupa.edu::7cbbb78b-1c15-4cc6-a2f2-690c0ee129cc" providerId="AD" clId="Web-{A4BC2084-6754-408D-8A5E-9A0FC2EDB7A7}" dt="2023-11-20T21:49:45.571" v="34" actId="14100"/>
          <ac:spMkLst>
            <pc:docMk/>
            <pc:sldMk cId="3055612486" sldId="283"/>
            <ac:spMk id="5" creationId="{2D185CA6-8D8A-0A23-3F53-0C6DF3297E64}"/>
          </ac:spMkLst>
        </pc:spChg>
        <pc:picChg chg="add mod">
          <ac:chgData name="Unger, Sandra" userId="S::sunger@wcupa.edu::7cbbb78b-1c15-4cc6-a2f2-690c0ee129cc" providerId="AD" clId="Web-{A4BC2084-6754-408D-8A5E-9A0FC2EDB7A7}" dt="2023-11-20T21:49:52.306" v="35" actId="1076"/>
          <ac:picMkLst>
            <pc:docMk/>
            <pc:sldMk cId="3055612486" sldId="283"/>
            <ac:picMk id="2" creationId="{98996393-2DB9-EE0B-05C3-F60A64CBD2AF}"/>
          </ac:picMkLst>
        </pc:picChg>
        <pc:picChg chg="del">
          <ac:chgData name="Unger, Sandra" userId="S::sunger@wcupa.edu::7cbbb78b-1c15-4cc6-a2f2-690c0ee129cc" providerId="AD" clId="Web-{A4BC2084-6754-408D-8A5E-9A0FC2EDB7A7}" dt="2023-11-20T21:48:55.710" v="15"/>
          <ac:picMkLst>
            <pc:docMk/>
            <pc:sldMk cId="3055612486" sldId="283"/>
            <ac:picMk id="4" creationId="{A1137BD9-0D44-0981-8D3A-3D45E0CCC1A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50282-8C41-4241-9876-471FD5C0C76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DDBFE-05B7-714B-AA63-4576E6CD1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98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2C648-D18E-9340-B892-F135DD3BC66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54B53-85E3-624F-B2C4-29A5B656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54B53-85E3-624F-B2C4-29A5B656A8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1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54B53-85E3-624F-B2C4-29A5B656A8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solidFill>
            <a:srgbClr val="382140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1CC106-4F69-DC48-9FD0-B171EA24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821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73E8-ED8B-1844-91CD-F4CCDB2DBB6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1471A834-4F3C-4AF9-9C74-05EC35A0F29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1B80C674-7DFC-42FE-B9CD-82963CDB1557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2076456F-F47D-4F25-8053-2A695DA0CA7D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49EB8B7E-8AEE-4F10-BFEE-C999AD004D3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5076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 flip="none" rotWithShape="1">
                  <a:gsLst>
                    <a:gs pos="0">
                      <a:srgbClr val="321448"/>
                    </a:gs>
                    <a:gs pos="48000">
                      <a:srgbClr val="4D1F6F"/>
                    </a:gs>
                    <a:gs pos="99000">
                      <a:srgbClr val="321448"/>
                    </a:gs>
                  </a:gsLst>
                  <a:lin ang="16200000" scaled="1"/>
                  <a:tileRect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 flip="none" rotWithShape="1">
                  <a:gsLst>
                    <a:gs pos="0">
                      <a:srgbClr val="321448"/>
                    </a:gs>
                    <a:gs pos="48000">
                      <a:srgbClr val="4D1F6F"/>
                    </a:gs>
                    <a:gs pos="99000">
                      <a:srgbClr val="321448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 flip="none" rotWithShape="1">
                  <a:gsLst>
                    <a:gs pos="0">
                      <a:srgbClr val="321448"/>
                    </a:gs>
                    <a:gs pos="48000">
                      <a:srgbClr val="4D1F6F"/>
                    </a:gs>
                    <a:gs pos="99000">
                      <a:srgbClr val="321448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8668F3F9-58BC-440B-B37B-805B9055EF9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5076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4D1F6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4D1F6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4D1F6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0D5A53AF-48EA-489D-8260-9DCAB666386A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DDE4-1953-4FF4-9BD1-53E76962B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61146-CC7E-4EEE-8287-235B40DA7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3351-258A-4B21-8F58-F696ADA3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0E9B-256E-4BB3-AA0E-ACE6420E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0D5C4-448C-48AF-AF10-7D371C2D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79FFC-8671-46E7-A33A-344027691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3" r="-153" b="8"/>
          <a:stretch/>
        </p:blipFill>
        <p:spPr>
          <a:xfrm>
            <a:off x="-9323" y="4353636"/>
            <a:ext cx="12210646" cy="256502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4E4482-0A31-48B5-93F8-1E66EB9587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5" y="0"/>
            <a:ext cx="12201525" cy="441714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C1D1BB-8469-4515-AA1B-ED5AFFEA3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620342"/>
            <a:ext cx="10087385" cy="536575"/>
          </a:xfrm>
        </p:spPr>
        <p:txBody>
          <a:bodyPr/>
          <a:lstStyle>
            <a:lvl1pPr marL="0" indent="0">
              <a:buNone/>
              <a:defRPr sz="6000">
                <a:solidFill>
                  <a:srgbClr val="FFDD00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8123FF-DD01-43DF-A033-1251CA9022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237" y="5502480"/>
            <a:ext cx="12854757" cy="982662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428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57FF24-6724-48E8-BFDB-8EB94D4D5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20667" r="-153" b="8"/>
          <a:stretch/>
        </p:blipFill>
        <p:spPr>
          <a:xfrm>
            <a:off x="-9323" y="0"/>
            <a:ext cx="12210646" cy="6918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E4B63-9F90-4B63-9EEB-0B74C88D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6782"/>
            <a:ext cx="10515600" cy="122829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23836-AC32-4776-B43F-2FE792A3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6D121-B39B-4CE6-A6D1-BE1B7C08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5AFA2-C476-48A0-AE52-D545EEE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78D1EC9-2174-49E5-A9D1-88D1249A0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5204"/>
            <a:ext cx="4114800" cy="331108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98EAA36-7CBE-4F46-BCCE-0416008AD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35820" y="1"/>
            <a:ext cx="3687633" cy="331628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405E381-393D-460B-AF2A-F71D5BFF7F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773" y="0"/>
            <a:ext cx="3687634" cy="331628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D9ECBFB-C7B6-423F-91F9-541948F436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186363"/>
            <a:ext cx="10515600" cy="973137"/>
          </a:xfrm>
        </p:spPr>
        <p:txBody>
          <a:bodyPr/>
          <a:lstStyle>
            <a:lvl1pPr marL="0" indent="0">
              <a:buNone/>
              <a:defRPr>
                <a:solidFill>
                  <a:srgbClr val="FFE800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15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4B63-9F90-4B63-9EEB-0B74C88D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69" y="519111"/>
            <a:ext cx="3890749" cy="1777574"/>
          </a:xfrm>
        </p:spPr>
        <p:txBody>
          <a:bodyPr>
            <a:noAutofit/>
          </a:bodyPr>
          <a:lstStyle>
            <a:lvl1pPr algn="l">
              <a:defRPr sz="5800">
                <a:solidFill>
                  <a:srgbClr val="6600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23836-AC32-4776-B43F-2FE792A3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6D121-B39B-4CE6-A6D1-BE1B7C08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5AFA2-C476-48A0-AE52-D545EEE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C56842-1153-4B58-8433-4EF39017A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5899" y="3102261"/>
            <a:ext cx="7306101" cy="3111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78D1EC9-2174-49E5-A9D1-88D1249A0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5899" y="0"/>
            <a:ext cx="4121623" cy="28933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98EAA36-7CBE-4F46-BCCE-0416008AD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84" y="1"/>
            <a:ext cx="2947916" cy="289332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F764D1-50B5-42E2-9752-DFDE1F39E0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763" y="2674938"/>
            <a:ext cx="3889375" cy="3111500"/>
          </a:xfrm>
        </p:spPr>
        <p:txBody>
          <a:bodyPr>
            <a:normAutofit/>
          </a:bodyPr>
          <a:lstStyle>
            <a:lvl1pPr>
              <a:defRPr sz="2200">
                <a:latin typeface="Corbel" panose="020B0503020204020204" pitchFamily="34" charset="0"/>
              </a:defRPr>
            </a:lvl1pPr>
            <a:lvl2pPr>
              <a:defRPr sz="2200">
                <a:latin typeface="Corbel" panose="020B0503020204020204" pitchFamily="34" charset="0"/>
              </a:defRPr>
            </a:lvl2pPr>
            <a:lvl3pPr>
              <a:defRPr sz="2200">
                <a:latin typeface="Corbel" panose="020B0503020204020204" pitchFamily="34" charset="0"/>
              </a:defRPr>
            </a:lvl3pPr>
            <a:lvl4pPr>
              <a:defRPr sz="2200">
                <a:latin typeface="Corbel" panose="020B0503020204020204" pitchFamily="34" charset="0"/>
              </a:defRPr>
            </a:lvl4pPr>
            <a:lvl5pPr>
              <a:defRPr sz="2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6C4852-6EC3-4533-98C8-5252A147E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3" r="-153" b="22332"/>
          <a:stretch/>
        </p:blipFill>
        <p:spPr>
          <a:xfrm>
            <a:off x="-3635" y="6240036"/>
            <a:ext cx="12210646" cy="6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solidFill>
                  <a:srgbClr val="FFDD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solidFill>
                  <a:schemeClr val="tx1">
                    <a:lumMod val="9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fld id="{0F39F4F5-F4D2-4D2A-AB60-88D37ADCB86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086A-43D2-4BA1-AE4D-F6948136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500">
                <a:solidFill>
                  <a:srgbClr val="6600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10C1-A2C7-4C9C-A9B5-6232726DE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132226"/>
          </a:xfrm>
        </p:spPr>
        <p:txBody>
          <a:bodyPr>
            <a:noAutofit/>
          </a:bodyPr>
          <a:lstStyle>
            <a:lvl1pPr>
              <a:defRPr sz="3200" b="1"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4FE18-D6C9-4A12-8AF2-E05FDE7C1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132226"/>
          </a:xfrm>
        </p:spPr>
        <p:txBody>
          <a:bodyPr>
            <a:noAutofit/>
          </a:bodyPr>
          <a:lstStyle>
            <a:lvl1pPr>
              <a:defRPr sz="3200" b="1">
                <a:latin typeface="Corbel" panose="020B0503020204020204" pitchFamily="34" charset="0"/>
              </a:defRPr>
            </a:lvl1pPr>
            <a:lvl2pPr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B20A0-B220-4811-A014-C501DBE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36EE3-32B5-45BD-A521-43AFA387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118D-B64A-4C28-BCEC-F9FEE96F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EB428D-7F9E-4DEF-8B57-198FEFD387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4226399"/>
            <a:ext cx="5181600" cy="2132226"/>
          </a:xfrm>
        </p:spPr>
        <p:txBody>
          <a:bodyPr>
            <a:noAutofit/>
          </a:bodyPr>
          <a:lstStyle>
            <a:lvl1pPr>
              <a:defRPr sz="3200" b="1">
                <a:latin typeface="Corbel" panose="020B0503020204020204" pitchFamily="34" charset="0"/>
              </a:defRPr>
            </a:lvl1pPr>
            <a:lvl2pPr marL="457200" indent="0">
              <a:buNone/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5354C2-2E8A-4FA1-A9D9-35FBC589D60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200" y="4226399"/>
            <a:ext cx="5181600" cy="2132226"/>
          </a:xfrm>
        </p:spPr>
        <p:txBody>
          <a:bodyPr>
            <a:noAutofit/>
          </a:bodyPr>
          <a:lstStyle>
            <a:lvl1pPr>
              <a:defRPr sz="3200" b="1"/>
            </a:lvl1pPr>
            <a:lvl2pPr marL="457200" indent="0">
              <a:buNone/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12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10C1-A2C7-4C9C-A9B5-6232726DE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5936"/>
            <a:ext cx="5057633" cy="2132226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4FE18-D6C9-4A12-8AF2-E05FDE7C1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166" y="1115936"/>
            <a:ext cx="5057633" cy="2132226"/>
          </a:xfrm>
          <a:ln w="66675">
            <a:solidFill>
              <a:srgbClr val="66006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B20A0-B220-4811-A014-C501DBE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36EE3-32B5-45BD-A521-43AFA387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118D-B64A-4C28-BCEC-F9FEE96F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EB428D-7F9E-4DEF-8B57-198FEFD387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598598"/>
            <a:ext cx="5057633" cy="2132226"/>
          </a:xfrm>
          <a:ln w="66675">
            <a:solidFill>
              <a:srgbClr val="66006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5354C2-2E8A-4FA1-A9D9-35FBC589D60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6166" y="3598598"/>
            <a:ext cx="5057634" cy="2132226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2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3D2DBED-6CA2-4B08-B1C8-DC4F9CAB77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3634" y="-9240"/>
            <a:ext cx="4889534" cy="636558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E4B63-9F90-4B63-9EEB-0B74C88D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588" y="519111"/>
            <a:ext cx="6348475" cy="1777574"/>
          </a:xfrm>
        </p:spPr>
        <p:txBody>
          <a:bodyPr>
            <a:noAutofit/>
          </a:bodyPr>
          <a:lstStyle>
            <a:lvl1pPr algn="l">
              <a:defRPr sz="5800">
                <a:solidFill>
                  <a:srgbClr val="6600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23836-AC32-4776-B43F-2FE792A3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6D121-B39B-4CE6-A6D1-BE1B7C08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5AFA2-C476-48A0-AE52-D545EEE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F764D1-50B5-42E2-9752-DFDE1F39E0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7182" y="2674938"/>
            <a:ext cx="6346233" cy="3111500"/>
          </a:xfrm>
        </p:spPr>
        <p:txBody>
          <a:bodyPr>
            <a:normAutofit/>
          </a:bodyPr>
          <a:lstStyle>
            <a:lvl1pPr>
              <a:defRPr sz="2200">
                <a:latin typeface="Corbel" panose="020B0503020204020204" pitchFamily="34" charset="0"/>
              </a:defRPr>
            </a:lvl1pPr>
            <a:lvl2pPr>
              <a:defRPr sz="2200">
                <a:latin typeface="Corbel" panose="020B0503020204020204" pitchFamily="34" charset="0"/>
              </a:defRPr>
            </a:lvl2pPr>
            <a:lvl3pPr>
              <a:defRPr sz="2200">
                <a:latin typeface="Corbel" panose="020B0503020204020204" pitchFamily="34" charset="0"/>
              </a:defRPr>
            </a:lvl3pPr>
            <a:lvl4pPr>
              <a:defRPr sz="2200">
                <a:latin typeface="Corbel" panose="020B0503020204020204" pitchFamily="34" charset="0"/>
              </a:defRPr>
            </a:lvl4pPr>
            <a:lvl5pPr>
              <a:defRPr sz="2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6C4852-6EC3-4533-98C8-5252A147E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3" r="-153" b="22332"/>
          <a:stretch/>
        </p:blipFill>
        <p:spPr>
          <a:xfrm>
            <a:off x="-3635" y="6240036"/>
            <a:ext cx="12210646" cy="6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086A-43D2-4BA1-AE4D-F6948136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10C1-A2C7-4C9C-A9B5-6232726DE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4FE18-D6C9-4A12-8AF2-E05FDE7C1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B20A0-B220-4811-A014-C501DBE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36EE3-32B5-45BD-A521-43AFA387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118D-B64A-4C28-BCEC-F9FEE96F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7D38D-DE03-4B8E-A448-FC9A8035D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3" r="-153" b="22332"/>
          <a:stretch/>
        </p:blipFill>
        <p:spPr>
          <a:xfrm>
            <a:off x="-3635" y="6240036"/>
            <a:ext cx="12210646" cy="6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CCD3BE-BD68-42C8-8235-1821D3AA7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2" r="-153" b="9131"/>
          <a:stretch/>
        </p:blipFill>
        <p:spPr>
          <a:xfrm>
            <a:off x="0" y="-78794"/>
            <a:ext cx="12210646" cy="1769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4086A-43D2-4BA1-AE4D-F6948136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500">
                <a:solidFill>
                  <a:srgbClr val="FFE8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10C1-A2C7-4C9C-A9B5-6232726DE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680" y="1825625"/>
            <a:ext cx="4921600" cy="1013109"/>
          </a:xfrm>
        </p:spPr>
        <p:txBody>
          <a:bodyPr anchor="ctr">
            <a:noAutofit/>
          </a:bodyPr>
          <a:lstStyle>
            <a:lvl1pPr marL="0" indent="0">
              <a:buNone/>
              <a:defRPr sz="31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4FE18-D6C9-4A12-8AF2-E05FDE7C1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8680" y="1825625"/>
            <a:ext cx="4921600" cy="1013109"/>
          </a:xfrm>
        </p:spPr>
        <p:txBody>
          <a:bodyPr anchor="ctr">
            <a:noAutofit/>
          </a:bodyPr>
          <a:lstStyle>
            <a:lvl1pPr marL="0" indent="0">
              <a:buNone/>
              <a:defRPr sz="31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B20A0-B220-4811-A014-C501DBE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36EE3-32B5-45BD-A521-43AFA387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118D-B64A-4C28-BCEC-F9FEE96F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EB428D-7F9E-4DEF-8B57-198FEFD387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74680" y="4226399"/>
            <a:ext cx="4921600" cy="1013109"/>
          </a:xfrm>
        </p:spPr>
        <p:txBody>
          <a:bodyPr anchor="ctr">
            <a:noAutofit/>
          </a:bodyPr>
          <a:lstStyle>
            <a:lvl1pPr marL="0" indent="0">
              <a:buNone/>
              <a:defRPr sz="31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3800">
                <a:latin typeface="Corbel" panose="020B0503020204020204" pitchFamily="34" charset="0"/>
              </a:defRPr>
            </a:lvl2pPr>
            <a:lvl3pPr>
              <a:defRPr sz="3800">
                <a:latin typeface="Corbel" panose="020B0503020204020204" pitchFamily="34" charset="0"/>
              </a:defRPr>
            </a:lvl3pPr>
            <a:lvl4pPr>
              <a:defRPr sz="3800">
                <a:latin typeface="Corbel" panose="020B0503020204020204" pitchFamily="34" charset="0"/>
              </a:defRPr>
            </a:lvl4pPr>
            <a:lvl5pPr>
              <a:defRPr sz="38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5354C2-2E8A-4FA1-A9D9-35FBC589D60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8680" y="4226399"/>
            <a:ext cx="4921600" cy="1013109"/>
          </a:xfrm>
        </p:spPr>
        <p:txBody>
          <a:bodyPr anchor="ctr">
            <a:noAutofit/>
          </a:bodyPr>
          <a:lstStyle>
            <a:lvl1pPr marL="0" indent="0">
              <a:buNone/>
              <a:defRPr sz="3100" b="1">
                <a:solidFill>
                  <a:srgbClr val="532950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D8EB44-88BB-432E-B4F1-549AEE7581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74680" y="2932727"/>
            <a:ext cx="4921600" cy="1049847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1E3986-16E8-4C2E-8E56-7BFA4C5DF31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08680" y="2903596"/>
            <a:ext cx="4921600" cy="1049847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5FC85-B1EE-48B2-87D8-D8B2ADBC6A3D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74680" y="5320151"/>
            <a:ext cx="4921600" cy="1049847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59F65B5-1634-4A24-8313-FA03DADEF00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08680" y="5306503"/>
            <a:ext cx="4921600" cy="1049847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latin typeface="Corbel" panose="020B0503020204020204" pitchFamily="34" charset="0"/>
              </a:defRPr>
            </a:lvl1pPr>
            <a:lvl2pPr marL="457200" indent="0">
              <a:buNone/>
              <a:defRPr sz="3500">
                <a:latin typeface="Corbel" panose="020B0503020204020204" pitchFamily="34" charset="0"/>
              </a:defRPr>
            </a:lvl2pPr>
            <a:lvl3pPr>
              <a:defRPr sz="3500">
                <a:latin typeface="Corbel" panose="020B0503020204020204" pitchFamily="34" charset="0"/>
              </a:defRPr>
            </a:lvl3pPr>
            <a:lvl4pPr>
              <a:defRPr sz="3500">
                <a:latin typeface="Corbel" panose="020B0503020204020204" pitchFamily="34" charset="0"/>
              </a:defRPr>
            </a:lvl4pPr>
            <a:lvl5pPr>
              <a:defRPr sz="35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104ABE85-B1A4-4F3C-B903-616884F40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280" y="2090942"/>
            <a:ext cx="412400" cy="412400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16EB9C9E-F037-41B4-B730-1A18095D6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023" y="4526753"/>
            <a:ext cx="412400" cy="412400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4683D323-F2C0-470C-A94B-3646D7D4D4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6280" y="2112617"/>
            <a:ext cx="412400" cy="412400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0260C78B-FE76-4C78-9EC2-23C2C0AD53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023" y="4548428"/>
            <a:ext cx="412400" cy="4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88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71AD-95F0-4676-B0B7-FE4BCF73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1C64-B58C-45D6-BB30-F70CF7387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4DCC6-4705-452B-9D86-7C8689194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2F1CC-8AF4-4E5E-BECF-257D0402C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6D746-B8CC-4DF7-8133-1905CBF0C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8CDAA-64C0-44F3-883E-09F9670F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6581-535D-4475-9F75-9189BD7E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BE479-36F2-498C-9B86-DD25EAF1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0678EA-92A4-48C6-BA5A-1731E5829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20667" r="-153" b="8"/>
          <a:stretch/>
        </p:blipFill>
        <p:spPr>
          <a:xfrm>
            <a:off x="-9323" y="0"/>
            <a:ext cx="12210646" cy="691865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BDB5B-6291-4EAE-8FAF-4B76E838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74DB0D-8AAE-4044-9D08-1A5001C6BDF3}"/>
              </a:ext>
            </a:extLst>
          </p:cNvPr>
          <p:cNvSpPr/>
          <p:nvPr userDrawn="1"/>
        </p:nvSpPr>
        <p:spPr>
          <a:xfrm>
            <a:off x="698310" y="627797"/>
            <a:ext cx="10795379" cy="5704764"/>
          </a:xfrm>
          <a:prstGeom prst="rect">
            <a:avLst/>
          </a:prstGeom>
          <a:noFill/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69260-53DA-423E-869D-904B0A52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F9E5F-0C28-4374-AD8F-B044D6C3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8E07E7-75A2-4121-AB48-B156E24D1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3402" y="2774523"/>
            <a:ext cx="9485195" cy="3384645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sz="380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>
              <a:defRPr sz="3800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>
              <a:defRPr sz="380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sz="3800"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F1CD8A-E699-437E-BFE4-17A112DF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402" y="1106132"/>
            <a:ext cx="9485195" cy="1572857"/>
          </a:xfrm>
        </p:spPr>
        <p:txBody>
          <a:bodyPr>
            <a:noAutofit/>
          </a:bodyPr>
          <a:lstStyle>
            <a:lvl1pPr algn="ctr">
              <a:defRPr sz="5800">
                <a:solidFill>
                  <a:srgbClr val="FFE8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42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B6E18-1F17-4870-B81D-2A27D3CA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5486A-E092-44F5-9319-1EF3A04B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03DC49-997E-440A-A64E-7F91C2259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6EFC7-AD44-45BE-8D61-65E09761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604BC3-8288-4D67-A65D-0417B449B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653459"/>
            <a:ext cx="2743200" cy="252647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0EF58B8-2950-4D29-A6E3-33DCAB01A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3504904"/>
            <a:ext cx="2743200" cy="25264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E944EDE-6C02-4BEE-A823-BB4D35D492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8600" y="653459"/>
            <a:ext cx="4114800" cy="252647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434D7D1-881C-4365-94C7-5B64E3963D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38600" y="3504904"/>
            <a:ext cx="4114800" cy="252647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7A5E812-EF0F-4F7A-BE3A-FA1656012A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10600" y="653459"/>
            <a:ext cx="2743200" cy="252647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1F4643F-D726-4A84-A6DF-3AF805E586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10600" y="3504904"/>
            <a:ext cx="2743200" cy="252647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82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38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ED45-0276-45EE-8852-0D090D15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206" y="987425"/>
            <a:ext cx="9814182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AA252-4885-47C3-93F7-6F187ED7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63953-00F2-4733-AF34-763E470BC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53598-3DF5-4D58-90B4-553F6F33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102B4-7933-4ABB-B277-B5DB18884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0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09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D04140-F8BB-46E5-A8FD-C34F54AE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20667" r="-153" b="8"/>
          <a:stretch/>
        </p:blipFill>
        <p:spPr>
          <a:xfrm>
            <a:off x="-9323" y="0"/>
            <a:ext cx="12210646" cy="6918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DCC5F-C1DD-4CA4-AD40-F94510CC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DD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3023B-C435-470F-A7D9-C5BB3EDD6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10A1E-6F67-45AC-A73B-D3CFF2969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A9D9-334C-43C1-BFBF-15DD9E32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9920B-E719-486D-B8BC-6DA14CCD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9F2E4-6090-4A9E-8488-FF6465AE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3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471A834-4F3C-4AF9-9C74-05EC35A0F29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80C674-7DFC-42FE-B9CD-82963CDB1557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solidFill>
            <a:srgbClr val="382140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76456F-F47D-4F25-8053-2A695DA0CA7D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EB8B7E-8AEE-4F10-BFEE-C999AD004D3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FFD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solidFill>
                  <a:srgbClr val="FFDD00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solidFill>
                  <a:srgbClr val="FFDD00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8F3F9-58BC-440B-B37B-805B9055EF9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FFD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FFD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FFD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5A53AF-48EA-489D-8260-9DCAB666386A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solidFill>
                  <a:srgbClr val="6F306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82140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16147-C7BF-2B45-83D0-9EE2B777A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69323" y="6356350"/>
            <a:ext cx="655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3AB8A-0B38-9E48-8B35-8BDC913A69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8001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78F7C-25CC-F64A-98FC-737F51AB2C5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45" y="6244314"/>
            <a:ext cx="1148483" cy="53144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  <p:sldLayoutId id="2147483660" r:id="rId4"/>
    <p:sldLayoutId id="2147483661" r:id="rId5"/>
    <p:sldLayoutId id="2147483663" r:id="rId6"/>
    <p:sldLayoutId id="2147483667" r:id="rId7"/>
    <p:sldLayoutId id="214748366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solidFill>
            <a:srgbClr val="FFDD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BE0D6E-5AEA-B443-B915-F0AB331CA4B0}"/>
              </a:ext>
            </a:extLst>
          </p:cNvPr>
          <p:cNvSpPr/>
          <p:nvPr userDrawn="1"/>
        </p:nvSpPr>
        <p:spPr>
          <a:xfrm>
            <a:off x="1" y="-1"/>
            <a:ext cx="6400800" cy="6869875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124BF-DF54-714E-BE5E-34EC278FB4B0}"/>
              </a:ext>
            </a:extLst>
          </p:cNvPr>
          <p:cNvSpPr/>
          <p:nvPr userDrawn="1"/>
        </p:nvSpPr>
        <p:spPr>
          <a:xfrm>
            <a:off x="617517" y="700643"/>
            <a:ext cx="10889674" cy="547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8875"/>
            <a:ext cx="10515600" cy="941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5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2140"/>
                </a:solidFill>
              </a:defRPr>
            </a:lvl1pPr>
          </a:lstStyle>
          <a:p>
            <a:fld id="{8D0873E8-ED8B-1844-91CD-F4CCDB2DBB6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67055" y="6356350"/>
            <a:ext cx="3895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86" y="6255254"/>
            <a:ext cx="1148483" cy="5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2" r:id="rId2"/>
    <p:sldLayoutId id="2147483687" r:id="rId3"/>
    <p:sldLayoutId id="2147483688" r:id="rId4"/>
    <p:sldLayoutId id="2147483683" r:id="rId5"/>
    <p:sldLayoutId id="2147483689" r:id="rId6"/>
    <p:sldLayoutId id="2147483685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F306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38214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3821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38214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38214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3821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45E0B-7D52-4420-ABC8-7081BB17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91D7-AA96-4862-8599-FDAF0157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10FF1-0659-4094-AA09-EB5767693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3A74A-C2FF-4035-BAC1-48EA3D38073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22B9-798C-4F43-B24C-8721AE4BA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7B49-E04F-4954-9C11-D8EEE8128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A0C70-8038-43D2-816F-2FD37431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9" r:id="rId7"/>
    <p:sldLayoutId id="2147483700" r:id="rId8"/>
    <p:sldLayoutId id="2147483701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000CD-47F8-4155-8A92-05AFC92B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8449" y="0"/>
            <a:ext cx="11311576" cy="667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76C13-3B7D-4D1A-B2B7-AFC274C92C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70583" r="-153" b="8"/>
          <a:stretch/>
        </p:blipFill>
        <p:spPr>
          <a:xfrm>
            <a:off x="-9323" y="4353636"/>
            <a:ext cx="12210646" cy="25650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151AFE-8036-4D50-A12F-9F9AC05C5307}"/>
              </a:ext>
            </a:extLst>
          </p:cNvPr>
          <p:cNvSpPr txBox="1">
            <a:spLocks/>
          </p:cNvSpPr>
          <p:nvPr/>
        </p:nvSpPr>
        <p:spPr>
          <a:xfrm>
            <a:off x="361124" y="4448400"/>
            <a:ext cx="11512428" cy="2409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Student Rating of Instructor </a:t>
            </a:r>
            <a:r>
              <a:rPr lang="en-US" sz="5400" b="1" dirty="0">
                <a:solidFill>
                  <a:prstClr val="white"/>
                </a:solidFill>
                <a:latin typeface="Century Gothic"/>
              </a:rPr>
              <a:t>Survey</a:t>
            </a:r>
            <a:endParaRPr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7C3D-A050-4744-871C-45C0E187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69" y="519111"/>
            <a:ext cx="4519690" cy="1777574"/>
          </a:xfrm>
        </p:spPr>
        <p:txBody>
          <a:bodyPr/>
          <a:lstStyle/>
          <a:p>
            <a:r>
              <a:rPr lang="en-US" sz="5400" b="1"/>
              <a:t>WHAT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A6FCC8-864A-47A1-BED4-8C6B7E39B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26" y="1978090"/>
            <a:ext cx="7282109" cy="425126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1005840" lvl="1" indent="-571500">
              <a:lnSpc>
                <a:spcPct val="170000"/>
              </a:lnSpc>
              <a:buClr>
                <a:srgbClr val="660066"/>
              </a:buClr>
            </a:pPr>
            <a:r>
              <a:rPr lang="en-US" sz="5100">
                <a:solidFill>
                  <a:srgbClr val="000000"/>
                </a:solidFill>
                <a:latin typeface="Corbel"/>
              </a:rPr>
              <a:t>Student Rating of Instructor Surveys</a:t>
            </a:r>
            <a:endParaRPr lang="en-US"/>
          </a:p>
          <a:p>
            <a:pPr marL="1005840" lvl="1" indent="-571500">
              <a:lnSpc>
                <a:spcPct val="170000"/>
              </a:lnSpc>
              <a:buClr>
                <a:srgbClr val="660066"/>
              </a:buClr>
            </a:pPr>
            <a:r>
              <a:rPr lang="en-US" sz="5100">
                <a:solidFill>
                  <a:srgbClr val="000000"/>
                </a:solidFill>
                <a:latin typeface="Corbel"/>
              </a:rPr>
              <a:t>Surveys are confidential – I don’t see your survey and I don’t know if you complete the survey or not</a:t>
            </a:r>
          </a:p>
          <a:p>
            <a:pPr marL="1005840" lvl="1" indent="-571500">
              <a:lnSpc>
                <a:spcPct val="170000"/>
              </a:lnSpc>
              <a:buClr>
                <a:srgbClr val="660066"/>
              </a:buClr>
            </a:pPr>
            <a:r>
              <a:rPr lang="en-US" sz="5100">
                <a:solidFill>
                  <a:srgbClr val="000000"/>
                </a:solidFill>
                <a:latin typeface="Corbel"/>
              </a:rPr>
              <a:t>I receive a report of summarized survey data</a:t>
            </a:r>
          </a:p>
          <a:p>
            <a:pPr marL="1005840" lvl="1" indent="-571500">
              <a:lnSpc>
                <a:spcPct val="170000"/>
              </a:lnSpc>
              <a:buClr>
                <a:srgbClr val="660066"/>
              </a:buClr>
            </a:pPr>
            <a:r>
              <a:rPr lang="en-US" sz="5100">
                <a:solidFill>
                  <a:srgbClr val="000000"/>
                </a:solidFill>
                <a:latin typeface="Corbel"/>
              </a:rPr>
              <a:t>I don’t receive the report until after grades have been submitted</a:t>
            </a:r>
          </a:p>
          <a:p>
            <a:pPr>
              <a:lnSpc>
                <a:spcPct val="170000"/>
              </a:lnSpc>
              <a:buClr>
                <a:srgbClr val="660066"/>
              </a:buClr>
            </a:pP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BCE1E5-7682-BD58-0155-300D19ED5C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58100" y="0"/>
            <a:ext cx="45339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F5993-F807-F3E6-EA24-8052173602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1" r="30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A7C3D-A050-4744-871C-45C0E187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>
                <a:latin typeface="Century Gothic"/>
              </a:rPr>
              <a:t>WHY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A6FCC8-864A-47A1-BED4-8C6B7E39B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697" y="1958290"/>
            <a:ext cx="3822189" cy="37433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48640">
              <a:buClr>
                <a:srgbClr val="660066"/>
              </a:buClr>
            </a:pPr>
            <a:r>
              <a:rPr lang="en-US" sz="2800">
                <a:latin typeface="+mn-lt"/>
              </a:rPr>
              <a:t>I value your input</a:t>
            </a:r>
            <a:endParaRPr lang="en-US" sz="2800">
              <a:latin typeface="+mn-lt"/>
              <a:cs typeface="Calibri"/>
            </a:endParaRPr>
          </a:p>
          <a:p>
            <a:pPr marL="548640">
              <a:buClr>
                <a:srgbClr val="660066"/>
              </a:buClr>
            </a:pPr>
            <a:r>
              <a:rPr lang="en-US" sz="2800">
                <a:latin typeface="+mn-lt"/>
              </a:rPr>
              <a:t>I use your input to improve the class. </a:t>
            </a:r>
          </a:p>
          <a:p>
            <a:pPr marL="548640">
              <a:buClr>
                <a:srgbClr val="660066"/>
              </a:buClr>
            </a:pPr>
            <a:r>
              <a:rPr lang="en-US" sz="2800">
                <a:latin typeface="+mn-lt"/>
              </a:rPr>
              <a:t>Student ratings are used to make decisions regarding faculty tenure and promotion</a:t>
            </a:r>
            <a:endParaRPr lang="en-US" sz="2800">
              <a:latin typeface="+mn-lt"/>
              <a:ea typeface="Calibri"/>
              <a:cs typeface="Calibri"/>
            </a:endParaRPr>
          </a:p>
          <a:p>
            <a:pPr marL="1005840" lvl="1">
              <a:buClr>
                <a:srgbClr val="660066"/>
              </a:buClr>
            </a:pPr>
            <a:endParaRPr lang="en-US" sz="2000">
              <a:latin typeface="+mn-lt"/>
              <a:cs typeface="Calibri" panose="020F0502020204030204"/>
            </a:endParaRPr>
          </a:p>
          <a:p>
            <a:pPr>
              <a:buClr>
                <a:srgbClr val="660066"/>
              </a:buClr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8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8F28-0493-E3A9-3838-D3247D11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717" y="1419303"/>
            <a:ext cx="10832275" cy="297077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2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4400" b="1">
                <a:latin typeface="Calibri"/>
                <a:ea typeface="Calibri"/>
                <a:cs typeface="Times New Roman"/>
              </a:rPr>
              <a:t>Students should strive to avoid cultural and social biases when assessing faculty effectiveness on the SRIS form, focusing instead on the effectiveness of instruction</a:t>
            </a:r>
            <a:r>
              <a:rPr lang="en-US" sz="4400">
                <a:latin typeface="Calibri"/>
                <a:ea typeface="Calibri"/>
                <a:cs typeface="Times New Roman"/>
              </a:rPr>
              <a:t>. </a:t>
            </a:r>
            <a:endParaRPr lang="en-US" sz="44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40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8F28-0493-E3A9-3838-D3247D11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823" y="478009"/>
            <a:ext cx="10832275" cy="5014726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200">
              <a:latin typeface="Times New Roman"/>
              <a:cs typeface="Times New Roman"/>
            </a:endParaRPr>
          </a:p>
          <a:p>
            <a:pPr marL="457200" indent="-457200"/>
            <a:r>
              <a:rPr lang="en-US" sz="3200">
                <a:latin typeface="Calibri"/>
                <a:ea typeface="Calibri"/>
                <a:cs typeface="Times New Roman"/>
              </a:rPr>
              <a:t>Such biases may include but are not limited to race, ethnicity, sexual orientation, gender identity or expression, national origin, religion, language, disability, and health related characteristics of your instructor.</a:t>
            </a:r>
          </a:p>
          <a:p>
            <a:pPr marL="457200" indent="-457200"/>
            <a:r>
              <a:rPr lang="en-US" sz="3200">
                <a:latin typeface="Calibri"/>
                <a:ea typeface="Calibri"/>
                <a:cs typeface="Times New Roman"/>
              </a:rPr>
              <a:t>Students should also strive to avoid bias against their instructor due to course materials challenging their beliefs.</a:t>
            </a:r>
            <a:endParaRPr lang="en-US" sz="3200">
              <a:latin typeface="Calibri"/>
              <a:ea typeface="Calibri"/>
              <a:cs typeface="Calibri" panose="020F0502020204030204"/>
            </a:endParaRPr>
          </a:p>
          <a:p>
            <a:pPr marL="457200" indent="-457200"/>
            <a:r>
              <a:rPr lang="en-US" sz="3200">
                <a:latin typeface="Calibri"/>
                <a:ea typeface="Calibri"/>
                <a:cs typeface="Times New Roman"/>
              </a:rPr>
              <a:t>Faculty have similarly committed themselves to avoiding cultural and social biases when evaluating student work and when there is disagreement with challenging course materials.</a:t>
            </a:r>
            <a:endParaRPr lang="en-US" sz="3200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65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33B8BF-8CDB-13D7-BAF5-6F2BA9C0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5"/>
            <a:ext cx="434340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HOW</a:t>
            </a:r>
            <a:endParaRPr lang="en-US" sz="4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185CA6-8D8A-0A23-3F53-0C6DF3297E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109" y="1716973"/>
            <a:ext cx="5251316" cy="41675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20040" indent="0">
              <a:buClr>
                <a:srgbClr val="660066"/>
              </a:buClr>
              <a:buNone/>
            </a:pPr>
            <a:r>
              <a:rPr lang="en-US" sz="4000">
                <a:latin typeface="+mn-lt"/>
              </a:rPr>
              <a:t>You will receive an email from</a:t>
            </a:r>
          </a:p>
          <a:p>
            <a:pPr marL="320040" indent="0">
              <a:buClr>
                <a:srgbClr val="660066"/>
              </a:buClr>
              <a:buNone/>
            </a:pPr>
            <a:endParaRPr lang="en-US" sz="4000" i="1">
              <a:solidFill>
                <a:schemeClr val="accent1"/>
              </a:solidFill>
              <a:latin typeface="+mn-lt"/>
            </a:endParaRPr>
          </a:p>
          <a:p>
            <a:pPr marL="320040" indent="0">
              <a:buClr>
                <a:srgbClr val="660066"/>
              </a:buClr>
              <a:buNone/>
            </a:pPr>
            <a:r>
              <a:rPr lang="en-US" sz="4000" i="1">
                <a:solidFill>
                  <a:schemeClr val="accent1"/>
                </a:solidFill>
                <a:latin typeface="+mn-lt"/>
              </a:rPr>
              <a:t>SRIS@wcupa.edu</a:t>
            </a:r>
            <a:r>
              <a:rPr lang="en-US" sz="4000" i="1">
                <a:latin typeface="+mn-lt"/>
              </a:rPr>
              <a:t> </a:t>
            </a:r>
          </a:p>
          <a:p>
            <a:pPr marL="320040" indent="0">
              <a:buClr>
                <a:srgbClr val="660066"/>
              </a:buClr>
              <a:buNone/>
            </a:pPr>
            <a:endParaRPr lang="en-US" sz="4000">
              <a:latin typeface="+mn-lt"/>
            </a:endParaRPr>
          </a:p>
          <a:p>
            <a:pPr marL="320040" indent="0">
              <a:buClr>
                <a:srgbClr val="660066"/>
              </a:buClr>
              <a:buNone/>
            </a:pPr>
            <a:r>
              <a:rPr lang="en-US" sz="4000">
                <a:latin typeface="+mn-lt"/>
              </a:rPr>
              <a:t>with a link to your surveys</a:t>
            </a:r>
            <a:endParaRPr lang="en-US"/>
          </a:p>
          <a:p>
            <a:pPr marL="320040" indent="0">
              <a:buClr>
                <a:srgbClr val="660066"/>
              </a:buClr>
              <a:buNone/>
            </a:pPr>
            <a:endParaRPr lang="en-US" sz="4000">
              <a:latin typeface="+mn-lt"/>
              <a:ea typeface="Calibri" panose="020F0502020204030204"/>
              <a:cs typeface="Calibri" panose="020F0502020204030204"/>
            </a:endParaRPr>
          </a:p>
          <a:p>
            <a:pPr marL="0" indent="0">
              <a:buClr>
                <a:srgbClr val="660066"/>
              </a:buClr>
              <a:buNone/>
            </a:pPr>
            <a:endParaRPr lang="en-US" sz="2000">
              <a:latin typeface="+mn-lt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70331-DE58-86E7-F0BE-9E7E4E735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66515" y="372885"/>
            <a:ext cx="6372581" cy="51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33B8BF-8CDB-13D7-BAF5-6F2BA9C0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5"/>
            <a:ext cx="417195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HOW</a:t>
            </a:r>
            <a:endParaRPr lang="en-US" sz="4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185CA6-8D8A-0A23-3F53-0C6DF3297E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108" y="1716973"/>
            <a:ext cx="5765717" cy="4167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20040" indent="0">
              <a:buClr>
                <a:srgbClr val="660066"/>
              </a:buClr>
              <a:buNone/>
            </a:pPr>
            <a:r>
              <a:rPr lang="en-US" sz="4000">
                <a:latin typeface="+mn-lt"/>
              </a:rPr>
              <a:t>You </a:t>
            </a:r>
            <a:r>
              <a:rPr lang="en-US" sz="4000">
                <a:latin typeface="+mn-lt"/>
                <a:ea typeface="Calibri" panose="020F0502020204030204"/>
                <a:cs typeface="Calibri" panose="020F0502020204030204"/>
              </a:rPr>
              <a:t>can also access</a:t>
            </a:r>
          </a:p>
          <a:p>
            <a:pPr marL="320040" indent="0">
              <a:buClr>
                <a:srgbClr val="660066"/>
              </a:buClr>
              <a:buNone/>
            </a:pPr>
            <a:r>
              <a:rPr lang="en-US" sz="4000">
                <a:latin typeface="+mn-lt"/>
                <a:ea typeface="Calibri" panose="020F0502020204030204"/>
                <a:cs typeface="Calibri" panose="020F0502020204030204"/>
              </a:rPr>
              <a:t>your surveys from</a:t>
            </a:r>
          </a:p>
          <a:p>
            <a:pPr marL="320040" indent="0">
              <a:buClr>
                <a:srgbClr val="660066"/>
              </a:buClr>
              <a:buNone/>
            </a:pPr>
            <a:r>
              <a:rPr lang="en-US" sz="4000">
                <a:latin typeface="+mn-lt"/>
                <a:ea typeface="Calibri" panose="020F0502020204030204"/>
                <a:cs typeface="Calibri" panose="020F0502020204030204"/>
              </a:rPr>
              <a:t>the D2L home page. </a:t>
            </a:r>
            <a:endParaRPr lang="en-US"/>
          </a:p>
          <a:p>
            <a:pPr marL="548640">
              <a:buClr>
                <a:srgbClr val="660066"/>
              </a:buClr>
            </a:pPr>
            <a:endParaRPr lang="en-US" sz="4000">
              <a:latin typeface="+mn-lt"/>
              <a:ea typeface="Calibri" panose="020F0502020204030204"/>
              <a:cs typeface="Calibri" panose="020F0502020204030204"/>
            </a:endParaRPr>
          </a:p>
          <a:p>
            <a:pPr marL="0" indent="0">
              <a:buClr>
                <a:srgbClr val="660066"/>
              </a:buClr>
              <a:buNone/>
            </a:pPr>
            <a:endParaRPr lang="en-US" sz="2000">
              <a:latin typeface="+mn-lt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1137BD9-0D44-0981-8D3A-3D45E0CC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03" y="362198"/>
            <a:ext cx="5939109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4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33B8BF-8CDB-13D7-BAF5-6F2BA9C0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5"/>
            <a:ext cx="417195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HOW</a:t>
            </a:r>
            <a:endParaRPr lang="en-US" sz="4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185CA6-8D8A-0A23-3F53-0C6DF3297E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108" y="1716973"/>
            <a:ext cx="5024312" cy="4167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20040" indent="0">
              <a:buNone/>
            </a:pPr>
            <a:r>
              <a:rPr lang="en-US" sz="4000" dirty="0">
                <a:latin typeface="+mn-lt"/>
              </a:rPr>
              <a:t>You may also </a:t>
            </a:r>
            <a:r>
              <a:rPr lang="en-US" sz="4000">
                <a:latin typeface="+mn-lt"/>
              </a:rPr>
              <a:t>receive</a:t>
            </a:r>
            <a:r>
              <a:rPr lang="en-US" sz="4000" dirty="0">
                <a:latin typeface="+mn-lt"/>
              </a:rPr>
              <a:t> pop-up</a:t>
            </a:r>
            <a:r>
              <a:rPr lang="en-US" sz="4000" dirty="0">
                <a:latin typeface="+mn-lt"/>
                <a:cs typeface="Calibri" panose="020F0502020204030204"/>
              </a:rPr>
              <a:t> reminders in D2L with links to your surveys.</a:t>
            </a:r>
            <a:endParaRPr lang="en-US" dirty="0">
              <a:cs typeface="Calibri" panose="020F0502020204030204"/>
            </a:endParaRPr>
          </a:p>
          <a:p>
            <a:pPr marL="320040" indent="0">
              <a:buNone/>
            </a:pPr>
            <a:endParaRPr lang="en-US"/>
          </a:p>
          <a:p>
            <a:pPr marL="548640">
              <a:buClr>
                <a:srgbClr val="660066"/>
              </a:buClr>
            </a:pPr>
            <a:endParaRPr lang="en-US" sz="4000">
              <a:latin typeface="+mn-lt"/>
              <a:ea typeface="Calibri" panose="020F0502020204030204"/>
              <a:cs typeface="Calibri" panose="020F0502020204030204"/>
            </a:endParaRPr>
          </a:p>
          <a:p>
            <a:pPr marL="0" indent="0">
              <a:buClr>
                <a:srgbClr val="660066"/>
              </a:buClr>
              <a:buNone/>
            </a:pPr>
            <a:endParaRPr lang="en-US" sz="2000">
              <a:latin typeface="+mn-lt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8996393-2DB9-EE0B-05C3-F60A64CBD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79" y="480282"/>
            <a:ext cx="6300653" cy="53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DD903-A88D-43D2-BC0D-B1168F4EE0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7182" y="373225"/>
            <a:ext cx="6346233" cy="5413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23850" lvl="1" indent="0" algn="ctr">
              <a:buNone/>
            </a:pPr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complete the survey now</a:t>
            </a:r>
          </a:p>
          <a:p>
            <a:pPr marL="323850" lvl="1" indent="0">
              <a:buNone/>
            </a:pPr>
            <a:endParaRPr lang="en-US" sz="2800">
              <a:solidFill>
                <a:srgbClr val="532950"/>
              </a:solidFill>
            </a:endParaRPr>
          </a:p>
          <a:p>
            <a:pPr marL="323850" lvl="1" indent="0" algn="ctr">
              <a:buNone/>
            </a:pPr>
            <a:r>
              <a:rPr lang="en-US" sz="2800" b="1">
                <a:solidFill>
                  <a:srgbClr val="532950"/>
                </a:solidFill>
                <a:latin typeface="Corbel"/>
              </a:rPr>
              <a:t>https://SRIS.wcupa.edu</a:t>
            </a:r>
            <a:endParaRPr lang="en-US" sz="2600" b="1">
              <a:solidFill>
                <a:srgbClr val="532950"/>
              </a:solidFill>
              <a:latin typeface="Corbel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73E0FC9-C2C3-097B-56DE-824A6E9F18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4396" r="24396"/>
          <a:stretch/>
        </p:blipFill>
        <p:spPr>
          <a:xfrm>
            <a:off x="0" y="0"/>
            <a:ext cx="4814596" cy="626802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4FE7E-65DF-170C-9D67-78D3B185E6BC}"/>
              </a:ext>
            </a:extLst>
          </p:cNvPr>
          <p:cNvSpPr txBox="1"/>
          <p:nvPr/>
        </p:nvSpPr>
        <p:spPr>
          <a:xfrm>
            <a:off x="5225142" y="5690259"/>
            <a:ext cx="658090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>
                <a:ea typeface="Calibri"/>
                <a:cs typeface="Calibri"/>
              </a:rPr>
              <a:t>Thank you for your participation!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0694A-0039-6B7A-E370-D3480206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5940" y="2160493"/>
            <a:ext cx="3532095" cy="35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705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AF935AACFDC40A2D136408298C96C" ma:contentTypeVersion="12" ma:contentTypeDescription="Create a new document." ma:contentTypeScope="" ma:versionID="87f47bb4e324d2ffc32d0fcd97775c51">
  <xsd:schema xmlns:xsd="http://www.w3.org/2001/XMLSchema" xmlns:xs="http://www.w3.org/2001/XMLSchema" xmlns:p="http://schemas.microsoft.com/office/2006/metadata/properties" xmlns:ns2="3c3ecf49-2284-4163-b29c-f73b9a8ca430" xmlns:ns3="0c6b39e1-e27a-435e-9d0c-58d0940d9c08" targetNamespace="http://schemas.microsoft.com/office/2006/metadata/properties" ma:root="true" ma:fieldsID="ea71a22f1e9a8f4867ab7b7b2bb8d51d" ns2:_="" ns3:_="">
    <xsd:import namespace="3c3ecf49-2284-4163-b29c-f73b9a8ca430"/>
    <xsd:import namespace="0c6b39e1-e27a-435e-9d0c-58d0940d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ecf49-2284-4163-b29c-f73b9a8ca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feaa485-091a-453e-9962-d1ee3888fd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b39e1-e27a-435e-9d0c-58d0940d9c0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8DC454-1959-4118-B09C-5EE4D15F3321}">
  <ds:schemaRefs>
    <ds:schemaRef ds:uri="0c6b39e1-e27a-435e-9d0c-58d0940d9c08"/>
    <ds:schemaRef ds:uri="3c3ecf49-2284-4163-b29c-f73b9a8ca4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DBD20B4-4F40-48F1-9FB5-43351CEEF4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Application>Microsoft Office PowerPoint</Application>
  <PresentationFormat>Widescreen</PresentationFormat>
  <Slides>9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Depth</vt:lpstr>
      <vt:lpstr>Custom Design</vt:lpstr>
      <vt:lpstr>Office Theme</vt:lpstr>
      <vt:lpstr>PowerPoint Presentation</vt:lpstr>
      <vt:lpstr>WHAT</vt:lpstr>
      <vt:lpstr>WHY</vt:lpstr>
      <vt:lpstr>PowerPoint Presentation</vt:lpstr>
      <vt:lpstr>PowerPoint Presentation</vt:lpstr>
      <vt:lpstr>HOW</vt:lpstr>
      <vt:lpstr>HOW</vt:lpstr>
      <vt:lpstr>HOW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20</cp:revision>
  <cp:lastPrinted>2017-03-27T17:01:50Z</cp:lastPrinted>
  <dcterms:created xsi:type="dcterms:W3CDTF">2017-03-24T14:33:51Z</dcterms:created>
  <dcterms:modified xsi:type="dcterms:W3CDTF">2023-12-06T20:02:23Z</dcterms:modified>
</cp:coreProperties>
</file>