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7" r:id="rId5"/>
  </p:sldMasterIdLst>
  <p:sldIdLst>
    <p:sldId id="258" r:id="rId6"/>
    <p:sldId id="260" r:id="rId7"/>
    <p:sldId id="277" r:id="rId8"/>
    <p:sldId id="259" r:id="rId9"/>
    <p:sldId id="278" r:id="rId10"/>
    <p:sldId id="261" r:id="rId11"/>
    <p:sldId id="262" r:id="rId12"/>
    <p:sldId id="263" r:id="rId13"/>
    <p:sldId id="264" r:id="rId14"/>
    <p:sldId id="281" r:id="rId15"/>
    <p:sldId id="282" r:id="rId16"/>
    <p:sldId id="279" r:id="rId17"/>
    <p:sldId id="267" r:id="rId18"/>
    <p:sldId id="280" r:id="rId19"/>
    <p:sldId id="269" r:id="rId20"/>
    <p:sldId id="270" r:id="rId21"/>
    <p:sldId id="271" r:id="rId22"/>
    <p:sldId id="272" r:id="rId23"/>
    <p:sldId id="273" r:id="rId24"/>
    <p:sldId id="274" r:id="rId25"/>
    <p:sldId id="256" r:id="rId26"/>
    <p:sldId id="275" r:id="rId2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C854C-C67F-44D2-A954-F894EAF9006A}" v="1" dt="2025-01-14T17:08:17.845"/>
    <p1510:client id="{FE425D3A-414A-44A1-A8FC-5C76CDC599C8}" v="3" dt="2025-01-14T16:42:45.7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483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0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72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74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7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0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7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582C-67EA-FF9C-B72A-4D729AF32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494956"/>
            <a:ext cx="13716000" cy="2769989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0B98-8628-A327-8945-EB43F2E9E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AD03-68A0-90EF-A902-90B89580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ACC6F83B-CDE3-487F-8D9E-2C6E3B94593E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1702D-9C96-6509-6286-14BC698B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0145-2547-ACA9-EA25-98A47D36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C64795E7-41BF-47F3-B78A-96DE356FE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3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3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72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40046" y="1028700"/>
            <a:ext cx="1758950" cy="295910"/>
          </a:xfrm>
          <a:custGeom>
            <a:avLst/>
            <a:gdLst/>
            <a:ahLst/>
            <a:cxnLst/>
            <a:rect l="l" t="t" r="r" b="b"/>
            <a:pathLst>
              <a:path w="1758950" h="295909">
                <a:moveTo>
                  <a:pt x="147355" y="295299"/>
                </a:moveTo>
                <a:lnTo>
                  <a:pt x="100830" y="287759"/>
                </a:lnTo>
                <a:lnTo>
                  <a:pt x="60385" y="266773"/>
                </a:lnTo>
                <a:lnTo>
                  <a:pt x="28468" y="234793"/>
                </a:lnTo>
                <a:lnTo>
                  <a:pt x="7524" y="194269"/>
                </a:lnTo>
                <a:lnTo>
                  <a:pt x="0" y="147651"/>
                </a:lnTo>
                <a:lnTo>
                  <a:pt x="7524" y="101033"/>
                </a:lnTo>
                <a:lnTo>
                  <a:pt x="28468" y="60507"/>
                </a:lnTo>
                <a:lnTo>
                  <a:pt x="60385" y="28526"/>
                </a:lnTo>
                <a:lnTo>
                  <a:pt x="100830" y="7540"/>
                </a:lnTo>
                <a:lnTo>
                  <a:pt x="147355" y="0"/>
                </a:lnTo>
                <a:lnTo>
                  <a:pt x="193880" y="7540"/>
                </a:lnTo>
                <a:lnTo>
                  <a:pt x="234323" y="28526"/>
                </a:lnTo>
                <a:lnTo>
                  <a:pt x="260450" y="54706"/>
                </a:lnTo>
                <a:lnTo>
                  <a:pt x="147355" y="54706"/>
                </a:lnTo>
                <a:lnTo>
                  <a:pt x="111283" y="62021"/>
                </a:lnTo>
                <a:lnTo>
                  <a:pt x="81795" y="81959"/>
                </a:lnTo>
                <a:lnTo>
                  <a:pt x="61897" y="111507"/>
                </a:lnTo>
                <a:lnTo>
                  <a:pt x="54597" y="147652"/>
                </a:lnTo>
                <a:lnTo>
                  <a:pt x="61897" y="183795"/>
                </a:lnTo>
                <a:lnTo>
                  <a:pt x="81795" y="213341"/>
                </a:lnTo>
                <a:lnTo>
                  <a:pt x="111283" y="233278"/>
                </a:lnTo>
                <a:lnTo>
                  <a:pt x="147355" y="240592"/>
                </a:lnTo>
                <a:lnTo>
                  <a:pt x="260451" y="240592"/>
                </a:lnTo>
                <a:lnTo>
                  <a:pt x="234323" y="266773"/>
                </a:lnTo>
                <a:lnTo>
                  <a:pt x="193880" y="287759"/>
                </a:lnTo>
                <a:lnTo>
                  <a:pt x="147355" y="295299"/>
                </a:lnTo>
                <a:close/>
              </a:path>
              <a:path w="1758950" h="295909">
                <a:moveTo>
                  <a:pt x="260451" y="240592"/>
                </a:moveTo>
                <a:lnTo>
                  <a:pt x="147355" y="240592"/>
                </a:lnTo>
                <a:lnTo>
                  <a:pt x="183425" y="233277"/>
                </a:lnTo>
                <a:lnTo>
                  <a:pt x="212912" y="213341"/>
                </a:lnTo>
                <a:lnTo>
                  <a:pt x="232809" y="183795"/>
                </a:lnTo>
                <a:lnTo>
                  <a:pt x="240109" y="147651"/>
                </a:lnTo>
                <a:lnTo>
                  <a:pt x="232809" y="111506"/>
                </a:lnTo>
                <a:lnTo>
                  <a:pt x="212911" y="81959"/>
                </a:lnTo>
                <a:lnTo>
                  <a:pt x="183425" y="62021"/>
                </a:lnTo>
                <a:lnTo>
                  <a:pt x="147355" y="54706"/>
                </a:lnTo>
                <a:lnTo>
                  <a:pt x="260450" y="54706"/>
                </a:lnTo>
                <a:lnTo>
                  <a:pt x="266239" y="60507"/>
                </a:lnTo>
                <a:lnTo>
                  <a:pt x="287182" y="101033"/>
                </a:lnTo>
                <a:lnTo>
                  <a:pt x="294706" y="147652"/>
                </a:lnTo>
                <a:lnTo>
                  <a:pt x="287182" y="194269"/>
                </a:lnTo>
                <a:lnTo>
                  <a:pt x="266239" y="234793"/>
                </a:lnTo>
                <a:lnTo>
                  <a:pt x="260451" y="240592"/>
                </a:lnTo>
                <a:close/>
              </a:path>
              <a:path w="1758950" h="295909">
                <a:moveTo>
                  <a:pt x="635239" y="295299"/>
                </a:moveTo>
                <a:lnTo>
                  <a:pt x="588714" y="287759"/>
                </a:lnTo>
                <a:lnTo>
                  <a:pt x="548271" y="266773"/>
                </a:lnTo>
                <a:lnTo>
                  <a:pt x="516355" y="234793"/>
                </a:lnTo>
                <a:lnTo>
                  <a:pt x="495412" y="194269"/>
                </a:lnTo>
                <a:lnTo>
                  <a:pt x="487888" y="147651"/>
                </a:lnTo>
                <a:lnTo>
                  <a:pt x="495412" y="101033"/>
                </a:lnTo>
                <a:lnTo>
                  <a:pt x="516355" y="60507"/>
                </a:lnTo>
                <a:lnTo>
                  <a:pt x="548271" y="28526"/>
                </a:lnTo>
                <a:lnTo>
                  <a:pt x="588714" y="7540"/>
                </a:lnTo>
                <a:lnTo>
                  <a:pt x="635239" y="0"/>
                </a:lnTo>
                <a:lnTo>
                  <a:pt x="681764" y="7540"/>
                </a:lnTo>
                <a:lnTo>
                  <a:pt x="722208" y="28526"/>
                </a:lnTo>
                <a:lnTo>
                  <a:pt x="748336" y="54706"/>
                </a:lnTo>
                <a:lnTo>
                  <a:pt x="635239" y="54706"/>
                </a:lnTo>
                <a:lnTo>
                  <a:pt x="599169" y="62021"/>
                </a:lnTo>
                <a:lnTo>
                  <a:pt x="569682" y="81959"/>
                </a:lnTo>
                <a:lnTo>
                  <a:pt x="549785" y="111507"/>
                </a:lnTo>
                <a:lnTo>
                  <a:pt x="542485" y="147652"/>
                </a:lnTo>
                <a:lnTo>
                  <a:pt x="549785" y="183795"/>
                </a:lnTo>
                <a:lnTo>
                  <a:pt x="569683" y="213341"/>
                </a:lnTo>
                <a:lnTo>
                  <a:pt x="599170" y="233278"/>
                </a:lnTo>
                <a:lnTo>
                  <a:pt x="635239" y="240592"/>
                </a:lnTo>
                <a:lnTo>
                  <a:pt x="748338" y="240592"/>
                </a:lnTo>
                <a:lnTo>
                  <a:pt x="722208" y="266773"/>
                </a:lnTo>
                <a:lnTo>
                  <a:pt x="681764" y="287759"/>
                </a:lnTo>
                <a:lnTo>
                  <a:pt x="635239" y="295299"/>
                </a:lnTo>
                <a:close/>
              </a:path>
              <a:path w="1758950" h="295909">
                <a:moveTo>
                  <a:pt x="748338" y="240592"/>
                </a:moveTo>
                <a:lnTo>
                  <a:pt x="635239" y="240592"/>
                </a:lnTo>
                <a:lnTo>
                  <a:pt x="671311" y="233277"/>
                </a:lnTo>
                <a:lnTo>
                  <a:pt x="700799" y="213341"/>
                </a:lnTo>
                <a:lnTo>
                  <a:pt x="720697" y="183795"/>
                </a:lnTo>
                <a:lnTo>
                  <a:pt x="727997" y="147651"/>
                </a:lnTo>
                <a:lnTo>
                  <a:pt x="720697" y="111506"/>
                </a:lnTo>
                <a:lnTo>
                  <a:pt x="700799" y="81959"/>
                </a:lnTo>
                <a:lnTo>
                  <a:pt x="671311" y="62021"/>
                </a:lnTo>
                <a:lnTo>
                  <a:pt x="635239" y="54706"/>
                </a:lnTo>
                <a:lnTo>
                  <a:pt x="748336" y="54706"/>
                </a:lnTo>
                <a:lnTo>
                  <a:pt x="754126" y="60507"/>
                </a:lnTo>
                <a:lnTo>
                  <a:pt x="775069" y="101033"/>
                </a:lnTo>
                <a:lnTo>
                  <a:pt x="782594" y="147652"/>
                </a:lnTo>
                <a:lnTo>
                  <a:pt x="775069" y="194269"/>
                </a:lnTo>
                <a:lnTo>
                  <a:pt x="754125" y="234793"/>
                </a:lnTo>
                <a:lnTo>
                  <a:pt x="748338" y="240592"/>
                </a:lnTo>
                <a:close/>
              </a:path>
              <a:path w="1758950" h="295909">
                <a:moveTo>
                  <a:pt x="1123127" y="295299"/>
                </a:moveTo>
                <a:lnTo>
                  <a:pt x="1076602" y="287759"/>
                </a:lnTo>
                <a:lnTo>
                  <a:pt x="1036159" y="266773"/>
                </a:lnTo>
                <a:lnTo>
                  <a:pt x="1004243" y="234793"/>
                </a:lnTo>
                <a:lnTo>
                  <a:pt x="983300" y="194269"/>
                </a:lnTo>
                <a:lnTo>
                  <a:pt x="975776" y="147651"/>
                </a:lnTo>
                <a:lnTo>
                  <a:pt x="983300" y="101033"/>
                </a:lnTo>
                <a:lnTo>
                  <a:pt x="1004243" y="60507"/>
                </a:lnTo>
                <a:lnTo>
                  <a:pt x="1036159" y="28526"/>
                </a:lnTo>
                <a:lnTo>
                  <a:pt x="1076602" y="7540"/>
                </a:lnTo>
                <a:lnTo>
                  <a:pt x="1123127" y="0"/>
                </a:lnTo>
                <a:lnTo>
                  <a:pt x="1169651" y="7540"/>
                </a:lnTo>
                <a:lnTo>
                  <a:pt x="1210095" y="28526"/>
                </a:lnTo>
                <a:lnTo>
                  <a:pt x="1236221" y="54706"/>
                </a:lnTo>
                <a:lnTo>
                  <a:pt x="1123127" y="54706"/>
                </a:lnTo>
                <a:lnTo>
                  <a:pt x="1087057" y="62021"/>
                </a:lnTo>
                <a:lnTo>
                  <a:pt x="1057570" y="81959"/>
                </a:lnTo>
                <a:lnTo>
                  <a:pt x="1037673" y="111507"/>
                </a:lnTo>
                <a:lnTo>
                  <a:pt x="1030372" y="147652"/>
                </a:lnTo>
                <a:lnTo>
                  <a:pt x="1037673" y="183795"/>
                </a:lnTo>
                <a:lnTo>
                  <a:pt x="1057571" y="213341"/>
                </a:lnTo>
                <a:lnTo>
                  <a:pt x="1087057" y="233278"/>
                </a:lnTo>
                <a:lnTo>
                  <a:pt x="1123127" y="240592"/>
                </a:lnTo>
                <a:lnTo>
                  <a:pt x="1236223" y="240592"/>
                </a:lnTo>
                <a:lnTo>
                  <a:pt x="1210095" y="266773"/>
                </a:lnTo>
                <a:lnTo>
                  <a:pt x="1169652" y="287759"/>
                </a:lnTo>
                <a:lnTo>
                  <a:pt x="1123127" y="295299"/>
                </a:lnTo>
                <a:close/>
              </a:path>
              <a:path w="1758950" h="295909">
                <a:moveTo>
                  <a:pt x="1236223" y="240592"/>
                </a:moveTo>
                <a:lnTo>
                  <a:pt x="1123127" y="240592"/>
                </a:lnTo>
                <a:lnTo>
                  <a:pt x="1159196" y="233277"/>
                </a:lnTo>
                <a:lnTo>
                  <a:pt x="1188683" y="213341"/>
                </a:lnTo>
                <a:lnTo>
                  <a:pt x="1208580" y="183795"/>
                </a:lnTo>
                <a:lnTo>
                  <a:pt x="1215881" y="147651"/>
                </a:lnTo>
                <a:lnTo>
                  <a:pt x="1208580" y="111506"/>
                </a:lnTo>
                <a:lnTo>
                  <a:pt x="1188683" y="81959"/>
                </a:lnTo>
                <a:lnTo>
                  <a:pt x="1159196" y="62021"/>
                </a:lnTo>
                <a:lnTo>
                  <a:pt x="1123127" y="54706"/>
                </a:lnTo>
                <a:lnTo>
                  <a:pt x="1236221" y="54706"/>
                </a:lnTo>
                <a:lnTo>
                  <a:pt x="1242010" y="60507"/>
                </a:lnTo>
                <a:lnTo>
                  <a:pt x="1262953" y="101033"/>
                </a:lnTo>
                <a:lnTo>
                  <a:pt x="1270478" y="147652"/>
                </a:lnTo>
                <a:lnTo>
                  <a:pt x="1262953" y="194269"/>
                </a:lnTo>
                <a:lnTo>
                  <a:pt x="1242011" y="234793"/>
                </a:lnTo>
                <a:lnTo>
                  <a:pt x="1236223" y="240592"/>
                </a:lnTo>
                <a:close/>
              </a:path>
              <a:path w="1758950" h="295909">
                <a:moveTo>
                  <a:pt x="1611015" y="295299"/>
                </a:moveTo>
                <a:lnTo>
                  <a:pt x="1564492" y="287759"/>
                </a:lnTo>
                <a:lnTo>
                  <a:pt x="1524049" y="266773"/>
                </a:lnTo>
                <a:lnTo>
                  <a:pt x="1492133" y="234793"/>
                </a:lnTo>
                <a:lnTo>
                  <a:pt x="1471189" y="194269"/>
                </a:lnTo>
                <a:lnTo>
                  <a:pt x="1463664" y="147651"/>
                </a:lnTo>
                <a:lnTo>
                  <a:pt x="1471189" y="101033"/>
                </a:lnTo>
                <a:lnTo>
                  <a:pt x="1492133" y="60507"/>
                </a:lnTo>
                <a:lnTo>
                  <a:pt x="1524049" y="28526"/>
                </a:lnTo>
                <a:lnTo>
                  <a:pt x="1564492" y="7540"/>
                </a:lnTo>
                <a:lnTo>
                  <a:pt x="1611015" y="0"/>
                </a:lnTo>
                <a:lnTo>
                  <a:pt x="1657538" y="7540"/>
                </a:lnTo>
                <a:lnTo>
                  <a:pt x="1697981" y="28526"/>
                </a:lnTo>
                <a:lnTo>
                  <a:pt x="1724108" y="54706"/>
                </a:lnTo>
                <a:lnTo>
                  <a:pt x="1611015" y="54706"/>
                </a:lnTo>
                <a:lnTo>
                  <a:pt x="1574944" y="62021"/>
                </a:lnTo>
                <a:lnTo>
                  <a:pt x="1545457" y="81959"/>
                </a:lnTo>
                <a:lnTo>
                  <a:pt x="1525561" y="111507"/>
                </a:lnTo>
                <a:lnTo>
                  <a:pt x="1518261" y="147652"/>
                </a:lnTo>
                <a:lnTo>
                  <a:pt x="1525561" y="183795"/>
                </a:lnTo>
                <a:lnTo>
                  <a:pt x="1545457" y="213341"/>
                </a:lnTo>
                <a:lnTo>
                  <a:pt x="1574944" y="233278"/>
                </a:lnTo>
                <a:lnTo>
                  <a:pt x="1611015" y="240592"/>
                </a:lnTo>
                <a:lnTo>
                  <a:pt x="1724110" y="240592"/>
                </a:lnTo>
                <a:lnTo>
                  <a:pt x="1697981" y="266773"/>
                </a:lnTo>
                <a:lnTo>
                  <a:pt x="1657538" y="287759"/>
                </a:lnTo>
                <a:lnTo>
                  <a:pt x="1611015" y="295299"/>
                </a:lnTo>
                <a:close/>
              </a:path>
              <a:path w="1758950" h="295909">
                <a:moveTo>
                  <a:pt x="1724110" y="240592"/>
                </a:moveTo>
                <a:lnTo>
                  <a:pt x="1611015" y="240592"/>
                </a:lnTo>
                <a:lnTo>
                  <a:pt x="1647087" y="233277"/>
                </a:lnTo>
                <a:lnTo>
                  <a:pt x="1676573" y="213341"/>
                </a:lnTo>
                <a:lnTo>
                  <a:pt x="1696469" y="183795"/>
                </a:lnTo>
                <a:lnTo>
                  <a:pt x="1703769" y="147651"/>
                </a:lnTo>
                <a:lnTo>
                  <a:pt x="1696469" y="111506"/>
                </a:lnTo>
                <a:lnTo>
                  <a:pt x="1676573" y="81959"/>
                </a:lnTo>
                <a:lnTo>
                  <a:pt x="1647086" y="62021"/>
                </a:lnTo>
                <a:lnTo>
                  <a:pt x="1611015" y="54706"/>
                </a:lnTo>
                <a:lnTo>
                  <a:pt x="1724108" y="54706"/>
                </a:lnTo>
                <a:lnTo>
                  <a:pt x="1729898" y="60507"/>
                </a:lnTo>
                <a:lnTo>
                  <a:pt x="1750841" y="101033"/>
                </a:lnTo>
                <a:lnTo>
                  <a:pt x="1758366" y="147652"/>
                </a:lnTo>
                <a:lnTo>
                  <a:pt x="1750841" y="194269"/>
                </a:lnTo>
                <a:lnTo>
                  <a:pt x="1729898" y="234793"/>
                </a:lnTo>
                <a:lnTo>
                  <a:pt x="1724110" y="240592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845119" y="2576526"/>
            <a:ext cx="7219950" cy="5229225"/>
          </a:xfrm>
          <a:custGeom>
            <a:avLst/>
            <a:gdLst/>
            <a:ahLst/>
            <a:cxnLst/>
            <a:rect l="l" t="t" r="r" b="b"/>
            <a:pathLst>
              <a:path w="7219950" h="5229225">
                <a:moveTo>
                  <a:pt x="7219949" y="5229168"/>
                </a:moveTo>
                <a:lnTo>
                  <a:pt x="0" y="5229168"/>
                </a:lnTo>
                <a:lnTo>
                  <a:pt x="0" y="0"/>
                </a:lnTo>
                <a:lnTo>
                  <a:pt x="7219949" y="0"/>
                </a:lnTo>
                <a:lnTo>
                  <a:pt x="7219949" y="5229168"/>
                </a:lnTo>
                <a:close/>
              </a:path>
            </a:pathLst>
          </a:custGeom>
          <a:solidFill>
            <a:srgbClr val="D4A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53104" y="2761739"/>
            <a:ext cx="6800849" cy="4762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1798686"/>
            <a:ext cx="613727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148" y="3346664"/>
            <a:ext cx="7592695" cy="3832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hyperlink" Target="https://www.passhe.edu/hr/benefits/leave/index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wcupa.edu/hr/documents/holiday-schedule-2025.pdf" TargetMode="External"/><Relationship Id="rId5" Type="http://schemas.openxmlformats.org/officeDocument/2006/relationships/hyperlink" Target="https://www.passhe.edu/hr/labor-relations/index.html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8525-37EC-35FB-47F7-99149A87C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879950"/>
            <a:ext cx="13716000" cy="138499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F7C00-5A0D-AAEB-DB33-CD05946AD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FF601FA-5D08-38F0-6837-CAE6B7A48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4BE63-A95C-E1B8-0A1C-BF6DFBC5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CE507-7E35-DE36-021F-594806EA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2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84CEC-3BAF-D731-A295-F523017D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0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A62F45-2F40-CE61-FA80-BA26CDDF5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5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4A567-AD3E-E874-3E26-48D0063D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1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1EE289E-9939-E4B2-C403-BF8E1EA95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13D435A-F05B-5517-CDDD-5991D6BF8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6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E10074-6876-8554-9BFF-5E4963321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7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CC794C6-5E17-011E-6D20-19F83FFC1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07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97028B-6633-01E1-9954-2359ECB77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sheep&#10;&#10;Description automatically generated">
            <a:extLst>
              <a:ext uri="{FF2B5EF4-FFF2-40B4-BE49-F238E27FC236}">
                <a16:creationId xmlns:a16="http://schemas.microsoft.com/office/drawing/2014/main" id="{B51BF23F-ECFB-B2E3-26C8-EE8DCFE4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0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37E27A5-0E9B-1747-A3AE-67A8939C7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845120" y="2576498"/>
            <a:ext cx="7216673" cy="5232697"/>
            <a:chOff x="0" y="0"/>
            <a:chExt cx="1900688" cy="1378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0687" cy="1378159"/>
            </a:xfrm>
            <a:custGeom>
              <a:avLst/>
              <a:gdLst/>
              <a:ahLst/>
              <a:cxnLst/>
              <a:rect l="l" t="t" r="r" b="b"/>
              <a:pathLst>
                <a:path w="1900687" h="1378159">
                  <a:moveTo>
                    <a:pt x="0" y="0"/>
                  </a:moveTo>
                  <a:lnTo>
                    <a:pt x="1900687" y="0"/>
                  </a:lnTo>
                  <a:lnTo>
                    <a:pt x="1900687" y="1378159"/>
                  </a:lnTo>
                  <a:lnTo>
                    <a:pt x="0" y="1378159"/>
                  </a:lnTo>
                  <a:close/>
                </a:path>
              </a:pathLst>
            </a:custGeom>
            <a:solidFill>
              <a:srgbClr val="D4A12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0688" cy="1397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053105" y="2761739"/>
            <a:ext cx="6800183" cy="4763522"/>
          </a:xfrm>
          <a:custGeom>
            <a:avLst/>
            <a:gdLst/>
            <a:ahLst/>
            <a:cxnLst/>
            <a:rect l="l" t="t" r="r" b="b"/>
            <a:pathLst>
              <a:path w="6800183" h="4763522">
                <a:moveTo>
                  <a:pt x="0" y="0"/>
                </a:moveTo>
                <a:lnTo>
                  <a:pt x="6800183" y="0"/>
                </a:lnTo>
                <a:lnTo>
                  <a:pt x="6800183" y="4763522"/>
                </a:lnTo>
                <a:lnTo>
                  <a:pt x="0" y="476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029762"/>
            <a:ext cx="6308520" cy="104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u="none" strike="noStrike" kern="1200" cap="none" spc="-4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charset="0"/>
                <a:ea typeface="Montserrat Extra-Bold Italics"/>
                <a:cs typeface="Montserrat Extra-Bold Italics"/>
                <a:sym typeface="Montserrat Extra-Bold Italics"/>
              </a:rPr>
              <a:t>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300" y="3539158"/>
            <a:ext cx="582848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Human Resources Contact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7539" y="4295525"/>
            <a:ext cx="695515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Leave Manager- Sue Robb x3117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2677" y="5586860"/>
            <a:ext cx="8531163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sng" strike="noStrike" kern="1200" cap="none" spc="0" normalizeH="0" baseline="0" noProof="0" dirty="0">
                <a:ln>
                  <a:noFill/>
                </a:ln>
                <a:solidFill>
                  <a:srgbClr val="D4A12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  <a:hlinkClick r:id="rId5" tooltip="https://www.passhe.edu/hr/labor-relations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Collective Bargaining Agreements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51731" y="6616364"/>
            <a:ext cx="929573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sng" strike="noStrike" kern="1200" cap="none" spc="0" normalizeH="0" baseline="0" noProof="0" dirty="0">
                <a:ln>
                  <a:noFill/>
                </a:ln>
                <a:solidFill>
                  <a:srgbClr val="D4A12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  <a:hlinkClick r:id="rId6" tooltip="https://www.wcupa.edu/hr/documents/holiday-schedule-2025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for 2025 Holiday Schedule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0265" y="7645868"/>
            <a:ext cx="889921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sng" strike="noStrike" kern="1200" cap="none" spc="0" normalizeH="0" baseline="0" noProof="0" dirty="0">
                <a:ln>
                  <a:noFill/>
                </a:ln>
                <a:solidFill>
                  <a:srgbClr val="D4A12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  <a:hlinkClick r:id="rId7" tooltip="https://www.passhe.edu/hr/benefits/leave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 Leave Accrual and Time Off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A7F03C84-F498-E5FE-6E3E-6CFF1EC78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CED4FC-2D23-61F8-C70C-F3C048B3A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0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15EB1C-3216-34ED-FEA9-6C910339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0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2EDE02-B359-E33D-2271-0A1D674F2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97D38E3F-DA8E-DB0B-93E8-238B54C5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0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0914BC-C99A-574F-70BF-916855D4B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55A2FEC-D24A-254B-DBD4-1947FD8B2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94EC248-54E2-1EF6-94E6-95053B55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28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4A12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66341f-5bf8-465d-bff2-0474b8a1cf93">
      <Terms xmlns="http://schemas.microsoft.com/office/infopath/2007/PartnerControls"/>
    </lcf76f155ced4ddcb4097134ff3c332f>
    <TaxCatchAll xmlns="524bc26b-c409-4f8b-b20d-33a5b2e0373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0A9AE7B239D40902A8EA39E9E17B9" ma:contentTypeVersion="18" ma:contentTypeDescription="Create a new document." ma:contentTypeScope="" ma:versionID="1de94d85f7d0f33a278b31b92073228a">
  <xsd:schema xmlns:xsd="http://www.w3.org/2001/XMLSchema" xmlns:xs="http://www.w3.org/2001/XMLSchema" xmlns:p="http://schemas.microsoft.com/office/2006/metadata/properties" xmlns:ns2="9866341f-5bf8-465d-bff2-0474b8a1cf93" xmlns:ns3="524bc26b-c409-4f8b-b20d-33a5b2e03733" targetNamespace="http://schemas.microsoft.com/office/2006/metadata/properties" ma:root="true" ma:fieldsID="9d462ee8aacfeac60184db0237c0f0cb" ns2:_="" ns3:_="">
    <xsd:import namespace="9866341f-5bf8-465d-bff2-0474b8a1cf93"/>
    <xsd:import namespace="524bc26b-c409-4f8b-b20d-33a5b2e03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6341f-5bf8-465d-bff2-0474b8a1cf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feaa485-091a-453e-9962-d1ee3888fd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4bc26b-c409-4f8b-b20d-33a5b2e0373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c831530-fdef-4644-b251-354f0ae4ba9d}" ma:internalName="TaxCatchAll" ma:showField="CatchAllData" ma:web="524bc26b-c409-4f8b-b20d-33a5b2e037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33C9E6-2D60-4DD4-880A-95147BD5EE48}">
  <ds:schemaRefs>
    <ds:schemaRef ds:uri="http://schemas.microsoft.com/office/2006/metadata/properties"/>
    <ds:schemaRef ds:uri="http://schemas.microsoft.com/office/infopath/2007/PartnerControls"/>
    <ds:schemaRef ds:uri="9866341f-5bf8-465d-bff2-0474b8a1cf93"/>
    <ds:schemaRef ds:uri="524bc26b-c409-4f8b-b20d-33a5b2e03733"/>
  </ds:schemaRefs>
</ds:datastoreItem>
</file>

<file path=customXml/itemProps2.xml><?xml version="1.0" encoding="utf-8"?>
<ds:datastoreItem xmlns:ds="http://schemas.openxmlformats.org/officeDocument/2006/customXml" ds:itemID="{ABDE01DB-CF7E-47F3-BFF9-9E23ED7FE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66341f-5bf8-465d-bff2-0474b8a1cf93"/>
    <ds:schemaRef ds:uri="524bc26b-c409-4f8b-b20d-33a5b2e037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65EDE8-E5CE-4BFF-B443-2D5F9CBB5A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23</Words>
  <Application>Microsoft Office PowerPoint</Application>
  <PresentationFormat>Custom</PresentationFormat>
  <Paragraphs>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Leave Training</dc:title>
  <dc:creator>Jaime Whitcomb</dc:creator>
  <cp:keywords>DAFPl_QwVFc,BAFGwAuNwdI</cp:keywords>
  <cp:lastModifiedBy>Whitcomb, Jaime K</cp:lastModifiedBy>
  <cp:revision>5</cp:revision>
  <dcterms:created xsi:type="dcterms:W3CDTF">2022-10-28T19:16:59Z</dcterms:created>
  <dcterms:modified xsi:type="dcterms:W3CDTF">2025-01-14T18:55:35Z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2022-10-28T00:00:00Z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2022-10-28T00:00:00Z</vt:filetime>
  </property>
  <property fmtid="{D5CDD505-2E9C-101B-9397-08002B2CF9AE}" pid="6" name="ContentTypeId">
    <vt:lpwstr>0x0101000550A9AE7B239D40902A8EA39E9E17B9</vt:lpwstr>
  </property>
</Properties>
</file>